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docProps/core.xml" Id="rId3" /><Relationship Type="http://schemas.openxmlformats.org/package/2006/relationships/metadata/thumbnail" Target="docProps/thumbnail.jpeg" Id="rId2" /><Relationship Type="http://schemas.openxmlformats.org/officeDocument/2006/relationships/officeDocument" Target="ppt/presentation.xml" Id="rId1" /><Relationship Type="http://schemas.openxmlformats.org/officeDocument/2006/relationships/extended-properties" Target="docProps/app.xml" Id="rId4" /><Relationship Type="http://schemas.microsoft.com/office/2007/relationships/ui/extensibility" Target="/customUI/customUI14.xml" Id="Ra7d0ca1129e447ec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27"/>
    <p:restoredTop sz="94673"/>
  </p:normalViewPr>
  <p:slideViewPr>
    <p:cSldViewPr snapToGrid="0">
      <p:cViewPr varScale="1">
        <p:scale>
          <a:sx n="74" d="100"/>
          <a:sy n="74" d="100"/>
        </p:scale>
        <p:origin x="31" y="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0851-9371-8A2A-1873-6731C1FA4D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AE0C9F-41FC-23EF-0DAA-C80627A50C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C9FE9B-3319-7BB6-3D92-F636A0099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2373C-F0A3-5775-72D3-9EA47E633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AACA3-A052-020F-5ADE-B22F16F05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10575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16A81-C314-E100-9EA1-A5BAD3701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074D93-EC8A-A12F-949C-F8C2BE0DE2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16089B-11D4-5014-807C-CCEC4579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230CD3-8598-204A-E861-8D82A033A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1BB02F-4900-19CB-9A9A-6B633D62C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98848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66479-FE67-2904-9EF9-706B4CCDE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50A7A8-466D-247F-7426-592827BAD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790458-4C9E-D05D-01B2-4003C311F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980C8C-2431-11ED-463D-DFD97DECB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D6EF6-EEF4-9238-A0E7-0BE7A9295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06538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EF33E-E223-5E1D-DFEB-56A2ABD85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6CCFAB-E1B4-812F-4B2F-3592889319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08CA52-BCE9-1E60-14A6-A7FF1F907F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3C0D99-52AA-6342-69B4-2D1974AF6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B2155D-E2AE-00DB-6C60-3A69792A5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B8E0AC-A0DA-6DF0-BE05-E5A51885B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74422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72944-F4A2-FFC4-BCA8-AC8F90B82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EE4906-FD2E-D420-3674-9386A8235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2E956-6205-6C38-83AC-F5E6A71477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C99244-B19C-BB2D-226F-F7639BF57C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4A379C-698D-6546-85BB-0DE3E9EC4A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34B3D3-811D-DABA-4947-7CF352027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0FD9AB-326B-9EA8-3D9E-D7024ED54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63AFB7-C14C-3564-D0D7-3E3A585D2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18644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49855-D30B-FDC1-BB54-94B719C51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9A73E5-4BDC-F8D6-66B4-2AA47F020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1CCC92-BDBD-6512-AAD2-631F5235E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9D7C21-4074-F8DF-3F03-147AF2DCF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4485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695B2-44C1-8228-4611-CE45DD8A7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6AE9C2-83D0-0DD4-3151-B679B178D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5643E-A6E5-3DA0-01FC-AC3C93F9F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66828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D1C20-AE38-996B-272E-1B5751B11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1043F0-CD41-F97A-573A-2CBC83FB2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91762F-2E36-68E1-F069-C84D326826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2A6414-210E-68D9-618B-2CCE35A04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9BF3BE-6535-D161-C358-178C87EB4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35D272-162D-BB3B-D547-22FBFC0F8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42350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94045-5C28-4AA9-7465-2F42F6B5D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844D90-E126-5592-A5CA-97AF976C73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F19D0F-A03F-D87A-87FE-ED1F009BEB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2BAD6F-C87C-0FEA-6159-2FE160CCE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B6EFA-6FE8-A174-A90A-71F3490A8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DE63B8-F900-C0F4-A982-82748B321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95398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B12DB-BE93-0845-E4BF-9409568B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CEC372-82CB-592D-3164-A350E3483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6CF74-891B-3C18-9543-A9D4A7834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08FB4D-DDD1-6FC3-EA2C-44F65E877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97A4A6-CBE8-8F03-370D-DCABDD21A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71522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7D5181-2BF7-1BA9-3BCB-3F06D15D5D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2533C1-57DC-FE47-1C48-86158A380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607BD-EE01-8182-1F64-9B74A832A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B1A0CD-3648-3B0D-C3BF-FF89E769C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52A6C-A41B-EAD8-214A-E28EDA003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63595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051707-8A02-032F-BD7C-DA282C2EA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de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5C88D-609F-8B01-B48E-F66546FB9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6DD51-963E-EA99-2F6A-79D434B8FB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77F94-D175-3143-AC96-55BDC2D491C5}" type="datetimeFigureOut">
              <a:rPr lang="de-CH" smtClean="0"/>
              <a:t>28.10.2022</a:t>
            </a:fld>
            <a:endParaRPr lang="de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DB87A-4A83-7CA2-F638-F10D4D908F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7FDEA-E789-739E-50DE-18DCF55F99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6D2D9-A00C-8F4F-910C-B3557CFD91CC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99318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94842-A223-8C7A-2C84-6FC14BA39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899BF9-0328-A88C-A04F-74E3CDE03E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77303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UI/customUI14.xml><?xml version="1.0" encoding="utf-8"?>
<customUI xmlns="http://schemas.microsoft.com/office/2006/01/customui" onLoad="AutoOpen">
</customUI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Schmid</dc:creator>
  <cp:lastModifiedBy>Patrick Schmid</cp:lastModifiedBy>
  <cp:revision>3</cp:revision>
  <dcterms:created xsi:type="dcterms:W3CDTF">2022-10-28T09:27:31Z</dcterms:created>
  <dcterms:modified xsi:type="dcterms:W3CDTF">2022-10-28T09:42:56Z</dcterms:modified>
</cp:coreProperties>
</file>